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3.xml" ContentType="application/vnd.openxmlformats-officedocument.presentationml.notesSlide+xml"/>
  <Override PartName="/ppt/notesSlides/_rels/notesSlide13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1.png" ContentType="image/png"/>
  <Override PartName="/ppt/media/image38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19.png" ContentType="image/png"/>
  <Override PartName="/ppt/media/image20.jpeg" ContentType="image/jpeg"/>
  <Override PartName="/ppt/media/image21.jpeg" ContentType="image/jpe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33CD24B5-BFF5-47E3-B988-7781185F853D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5136386-EA34-4567-9F1A-1F558C906ECF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Conqq/ModularDrone" TargetMode="External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БПЛА для доставки товаров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4608360" y="3780000"/>
            <a:ext cx="547128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Проект выполнен:</a:t>
            </a:r>
            <a:endParaRPr b="0" lang="ru-RU" sz="3200" spc="-1" strike="noStrike">
              <a:latin typeface="Arial"/>
            </a:endParaRPr>
          </a:p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Какуевым Григорием и Мартыновым Антоном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60" name="Рисунок 42" descr=""/>
          <p:cNvPicPr/>
          <p:nvPr/>
        </p:nvPicPr>
        <p:blipFill>
          <a:blip r:embed="rId1"/>
          <a:stretch/>
        </p:blipFill>
        <p:spPr>
          <a:xfrm>
            <a:off x="475920" y="1440000"/>
            <a:ext cx="4023720" cy="382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70" descr=""/>
          <p:cNvPicPr/>
          <p:nvPr/>
        </p:nvPicPr>
        <p:blipFill>
          <a:blip r:embed="rId1"/>
          <a:stretch/>
        </p:blipFill>
        <p:spPr>
          <a:xfrm>
            <a:off x="180000" y="0"/>
            <a:ext cx="4139640" cy="3104640"/>
          </a:xfrm>
          <a:prstGeom prst="rect">
            <a:avLst/>
          </a:prstGeom>
          <a:ln w="0">
            <a:noFill/>
          </a:ln>
        </p:spPr>
      </p:pic>
      <p:pic>
        <p:nvPicPr>
          <p:cNvPr id="189" name="Рисунок 72" descr=""/>
          <p:cNvPicPr/>
          <p:nvPr/>
        </p:nvPicPr>
        <p:blipFill>
          <a:blip r:embed="rId2"/>
          <a:stretch/>
        </p:blipFill>
        <p:spPr>
          <a:xfrm>
            <a:off x="0" y="2728800"/>
            <a:ext cx="5441400" cy="2941560"/>
          </a:xfrm>
          <a:prstGeom prst="rect">
            <a:avLst/>
          </a:prstGeom>
          <a:ln w="0">
            <a:noFill/>
          </a:ln>
        </p:spPr>
      </p:pic>
      <p:pic>
        <p:nvPicPr>
          <p:cNvPr id="190" name="Рисунок 71" descr=""/>
          <p:cNvPicPr/>
          <p:nvPr/>
        </p:nvPicPr>
        <p:blipFill>
          <a:blip r:embed="rId3"/>
          <a:stretch/>
        </p:blipFill>
        <p:spPr>
          <a:xfrm>
            <a:off x="4644000" y="2728800"/>
            <a:ext cx="5482440" cy="2970360"/>
          </a:xfrm>
          <a:prstGeom prst="rect">
            <a:avLst/>
          </a:prstGeom>
          <a:ln w="0">
            <a:noFill/>
          </a:ln>
        </p:spPr>
      </p:pic>
      <p:pic>
        <p:nvPicPr>
          <p:cNvPr id="191" name="Рисунок 69" descr=""/>
          <p:cNvPicPr/>
          <p:nvPr/>
        </p:nvPicPr>
        <p:blipFill>
          <a:blip r:embed="rId4"/>
          <a:stretch/>
        </p:blipFill>
        <p:spPr>
          <a:xfrm>
            <a:off x="4644000" y="29880"/>
            <a:ext cx="5482440" cy="302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Прямоугольник 4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rgbClr val="97a5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Рисунок 73" descr=""/>
          <p:cNvPicPr/>
          <p:nvPr/>
        </p:nvPicPr>
        <p:blipFill>
          <a:blip r:embed="rId1"/>
          <a:stretch/>
        </p:blipFill>
        <p:spPr>
          <a:xfrm>
            <a:off x="-33480" y="2675520"/>
            <a:ext cx="5194440" cy="3029760"/>
          </a:xfrm>
          <a:prstGeom prst="rect">
            <a:avLst/>
          </a:prstGeom>
          <a:ln w="0">
            <a:noFill/>
          </a:ln>
        </p:spPr>
      </p:pic>
      <p:pic>
        <p:nvPicPr>
          <p:cNvPr id="194" name="Рисунок 74" descr=""/>
          <p:cNvPicPr/>
          <p:nvPr/>
        </p:nvPicPr>
        <p:blipFill>
          <a:blip r:embed="rId2"/>
          <a:stretch/>
        </p:blipFill>
        <p:spPr>
          <a:xfrm>
            <a:off x="-33480" y="0"/>
            <a:ext cx="4811400" cy="2675160"/>
          </a:xfrm>
          <a:prstGeom prst="rect">
            <a:avLst/>
          </a:prstGeom>
          <a:ln w="0">
            <a:noFill/>
          </a:ln>
        </p:spPr>
      </p:pic>
      <p:pic>
        <p:nvPicPr>
          <p:cNvPr id="195" name="Рисунок 75" descr=""/>
          <p:cNvPicPr/>
          <p:nvPr/>
        </p:nvPicPr>
        <p:blipFill>
          <a:blip r:embed="rId3"/>
          <a:stretch/>
        </p:blipFill>
        <p:spPr>
          <a:xfrm>
            <a:off x="4778640" y="0"/>
            <a:ext cx="5301720" cy="345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Рисунок 76" descr=""/>
          <p:cNvPicPr/>
          <p:nvPr/>
        </p:nvPicPr>
        <p:blipFill>
          <a:blip r:embed="rId1"/>
          <a:stretch/>
        </p:blipFill>
        <p:spPr>
          <a:xfrm>
            <a:off x="0" y="0"/>
            <a:ext cx="5140440" cy="3002040"/>
          </a:xfrm>
          <a:prstGeom prst="rect">
            <a:avLst/>
          </a:prstGeom>
          <a:ln w="0">
            <a:noFill/>
          </a:ln>
        </p:spPr>
      </p:pic>
      <p:pic>
        <p:nvPicPr>
          <p:cNvPr id="197" name="Рисунок 77" descr=""/>
          <p:cNvPicPr/>
          <p:nvPr/>
        </p:nvPicPr>
        <p:blipFill>
          <a:blip r:embed="rId2"/>
          <a:stretch/>
        </p:blipFill>
        <p:spPr>
          <a:xfrm>
            <a:off x="5140800" y="0"/>
            <a:ext cx="4939560" cy="3002040"/>
          </a:xfrm>
          <a:prstGeom prst="rect">
            <a:avLst/>
          </a:prstGeom>
          <a:ln w="0">
            <a:noFill/>
          </a:ln>
        </p:spPr>
      </p:pic>
      <p:pic>
        <p:nvPicPr>
          <p:cNvPr id="198" name="Рисунок 78" descr=""/>
          <p:cNvPicPr/>
          <p:nvPr/>
        </p:nvPicPr>
        <p:blipFill>
          <a:blip r:embed="rId3"/>
          <a:stretch/>
        </p:blipFill>
        <p:spPr>
          <a:xfrm>
            <a:off x="0" y="3002400"/>
            <a:ext cx="5219640" cy="2667960"/>
          </a:xfrm>
          <a:prstGeom prst="rect">
            <a:avLst/>
          </a:prstGeom>
          <a:ln w="0">
            <a:noFill/>
          </a:ln>
        </p:spPr>
      </p:pic>
      <p:pic>
        <p:nvPicPr>
          <p:cNvPr id="199" name="Рисунок 79" descr=""/>
          <p:cNvPicPr/>
          <p:nvPr/>
        </p:nvPicPr>
        <p:blipFill>
          <a:blip r:embed="rId4"/>
          <a:stretch/>
        </p:blipFill>
        <p:spPr>
          <a:xfrm>
            <a:off x="5220000" y="3002400"/>
            <a:ext cx="4860360" cy="266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Прямоугольник 3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rgbClr val="97a5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Рисунок 80" descr=""/>
          <p:cNvPicPr/>
          <p:nvPr/>
        </p:nvPicPr>
        <p:blipFill>
          <a:blip r:embed="rId1"/>
          <a:stretch/>
        </p:blipFill>
        <p:spPr>
          <a:xfrm>
            <a:off x="0" y="0"/>
            <a:ext cx="6336360" cy="3569760"/>
          </a:xfrm>
          <a:prstGeom prst="rect">
            <a:avLst/>
          </a:prstGeom>
          <a:ln w="0">
            <a:noFill/>
          </a:ln>
        </p:spPr>
      </p:pic>
      <p:pic>
        <p:nvPicPr>
          <p:cNvPr id="202" name="Рисунок 81" descr=""/>
          <p:cNvPicPr/>
          <p:nvPr/>
        </p:nvPicPr>
        <p:blipFill>
          <a:blip r:embed="rId2"/>
          <a:stretch/>
        </p:blipFill>
        <p:spPr>
          <a:xfrm>
            <a:off x="5009040" y="2813400"/>
            <a:ext cx="5071320" cy="28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Прямоугольник 4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rgbClr val="97a5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Рисунок 82" descr=""/>
          <p:cNvPicPr/>
          <p:nvPr/>
        </p:nvPicPr>
        <p:blipFill>
          <a:blip r:embed="rId1"/>
          <a:stretch/>
        </p:blipFill>
        <p:spPr>
          <a:xfrm>
            <a:off x="0" y="0"/>
            <a:ext cx="5378040" cy="3029760"/>
          </a:xfrm>
          <a:prstGeom prst="rect">
            <a:avLst/>
          </a:prstGeom>
          <a:ln w="0">
            <a:noFill/>
          </a:ln>
        </p:spPr>
      </p:pic>
      <p:pic>
        <p:nvPicPr>
          <p:cNvPr id="205" name="Рисунок 83" descr=""/>
          <p:cNvPicPr/>
          <p:nvPr/>
        </p:nvPicPr>
        <p:blipFill>
          <a:blip r:embed="rId2"/>
          <a:stretch/>
        </p:blipFill>
        <p:spPr>
          <a:xfrm>
            <a:off x="4651200" y="-15120"/>
            <a:ext cx="5429160" cy="3103560"/>
          </a:xfrm>
          <a:prstGeom prst="rect">
            <a:avLst/>
          </a:prstGeom>
          <a:ln w="0">
            <a:noFill/>
          </a:ln>
        </p:spPr>
      </p:pic>
      <p:pic>
        <p:nvPicPr>
          <p:cNvPr id="206" name="Рисунок 84" descr=""/>
          <p:cNvPicPr/>
          <p:nvPr/>
        </p:nvPicPr>
        <p:blipFill>
          <a:blip r:embed="rId3"/>
          <a:stretch/>
        </p:blipFill>
        <p:spPr>
          <a:xfrm>
            <a:off x="2628000" y="3030120"/>
            <a:ext cx="5385240" cy="264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4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rgbClr val="97a5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Рисунок 85" descr=""/>
          <p:cNvPicPr/>
          <p:nvPr/>
        </p:nvPicPr>
        <p:blipFill>
          <a:blip r:embed="rId1"/>
          <a:stretch/>
        </p:blipFill>
        <p:spPr>
          <a:xfrm>
            <a:off x="0" y="-14760"/>
            <a:ext cx="5058360" cy="2849760"/>
          </a:xfrm>
          <a:prstGeom prst="rect">
            <a:avLst/>
          </a:prstGeom>
          <a:ln w="0">
            <a:noFill/>
          </a:ln>
        </p:spPr>
      </p:pic>
      <p:pic>
        <p:nvPicPr>
          <p:cNvPr id="209" name="Рисунок 86" descr=""/>
          <p:cNvPicPr/>
          <p:nvPr/>
        </p:nvPicPr>
        <p:blipFill>
          <a:blip r:embed="rId2"/>
          <a:stretch/>
        </p:blipFill>
        <p:spPr>
          <a:xfrm>
            <a:off x="4984200" y="7560"/>
            <a:ext cx="5071320" cy="2849760"/>
          </a:xfrm>
          <a:prstGeom prst="rect">
            <a:avLst/>
          </a:prstGeom>
          <a:ln w="0">
            <a:noFill/>
          </a:ln>
        </p:spPr>
      </p:pic>
      <p:pic>
        <p:nvPicPr>
          <p:cNvPr id="210" name="Рисунок 87" descr=""/>
          <p:cNvPicPr/>
          <p:nvPr/>
        </p:nvPicPr>
        <p:blipFill>
          <a:blip r:embed="rId3"/>
          <a:stretch/>
        </p:blipFill>
        <p:spPr>
          <a:xfrm>
            <a:off x="2499120" y="2835360"/>
            <a:ext cx="5215680" cy="283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Прямоугольник 4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rgbClr val="97a5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Рисунок 88" descr=""/>
          <p:cNvPicPr/>
          <p:nvPr/>
        </p:nvPicPr>
        <p:blipFill>
          <a:blip r:embed="rId1"/>
          <a:stretch/>
        </p:blipFill>
        <p:spPr>
          <a:xfrm>
            <a:off x="0" y="0"/>
            <a:ext cx="5351400" cy="3014640"/>
          </a:xfrm>
          <a:prstGeom prst="rect">
            <a:avLst/>
          </a:prstGeom>
          <a:ln w="0">
            <a:noFill/>
          </a:ln>
        </p:spPr>
      </p:pic>
      <p:pic>
        <p:nvPicPr>
          <p:cNvPr id="213" name="Рисунок 89" descr=""/>
          <p:cNvPicPr/>
          <p:nvPr/>
        </p:nvPicPr>
        <p:blipFill>
          <a:blip r:embed="rId2"/>
          <a:stretch/>
        </p:blipFill>
        <p:spPr>
          <a:xfrm>
            <a:off x="4702320" y="0"/>
            <a:ext cx="5378040" cy="3014640"/>
          </a:xfrm>
          <a:prstGeom prst="rect">
            <a:avLst/>
          </a:prstGeom>
          <a:ln w="0">
            <a:noFill/>
          </a:ln>
        </p:spPr>
      </p:pic>
      <p:pic>
        <p:nvPicPr>
          <p:cNvPr id="214" name="Рисунок 90" descr=""/>
          <p:cNvPicPr/>
          <p:nvPr/>
        </p:nvPicPr>
        <p:blipFill>
          <a:blip r:embed="rId3"/>
          <a:stretch/>
        </p:blipFill>
        <p:spPr>
          <a:xfrm>
            <a:off x="2387160" y="3015000"/>
            <a:ext cx="5004000" cy="265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 txBox="1"/>
          <p:nvPr/>
        </p:nvSpPr>
        <p:spPr>
          <a:xfrm>
            <a:off x="4320000" y="193680"/>
            <a:ext cx="9867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Ссылки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900000" y="1260000"/>
            <a:ext cx="6628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Наш проект на GitHub </a:t>
            </a:r>
            <a:r>
              <a:rPr b="0" lang="ru-RU" sz="1800" spc="-1" strike="noStrike">
                <a:latin typeface="Arial"/>
                <a:hlinkClick r:id="rId1"/>
              </a:rPr>
              <a:t>https://github.com/Conqq/ModularDrone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Спасибо за внимание!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43"/>
          <p:cNvSpPr/>
          <p:nvPr/>
        </p:nvSpPr>
        <p:spPr>
          <a:xfrm>
            <a:off x="180000" y="180000"/>
            <a:ext cx="5219640" cy="57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Цель данного проекта — разработка БПЛА с функцией доставки товаров, отвечающего современным требованиям безопасности для дронов летающих в жилых зонах.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Самой большой проблемой таких дронов является их ненадёжность. Обычно это квадрокоптеры,  которые при выходе даже одного винта из строя летят камнем вниз.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представляя опасность не только в возможности покалечить людей, но и летального</a:t>
            </a: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исхода.  </a:t>
            </a: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62" name="Рисунок 44" descr=""/>
          <p:cNvPicPr/>
          <p:nvPr/>
        </p:nvPicPr>
        <p:blipFill>
          <a:blip r:embed="rId1"/>
          <a:stretch/>
        </p:blipFill>
        <p:spPr>
          <a:xfrm>
            <a:off x="5709240" y="1346400"/>
            <a:ext cx="4190400" cy="279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45"/>
          <p:cNvSpPr/>
          <p:nvPr/>
        </p:nvSpPr>
        <p:spPr>
          <a:xfrm>
            <a:off x="3060000" y="373680"/>
            <a:ext cx="3672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Решение от крупных корпораций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64" name="Рисунок 46" descr=""/>
          <p:cNvPicPr/>
          <p:nvPr/>
        </p:nvPicPr>
        <p:blipFill>
          <a:blip r:embed="rId1"/>
          <a:stretch/>
        </p:blipFill>
        <p:spPr>
          <a:xfrm>
            <a:off x="4303800" y="900000"/>
            <a:ext cx="5235840" cy="3926520"/>
          </a:xfrm>
          <a:prstGeom prst="rect">
            <a:avLst/>
          </a:prstGeom>
          <a:ln w="0">
            <a:noFill/>
          </a:ln>
        </p:spPr>
      </p:pic>
      <p:sp>
        <p:nvSpPr>
          <p:cNvPr id="165" name="TextBox 47"/>
          <p:cNvSpPr/>
          <p:nvPr/>
        </p:nvSpPr>
        <p:spPr>
          <a:xfrm>
            <a:off x="180000" y="900000"/>
            <a:ext cx="3959640" cy="44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Недостатки: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Маленький вес переносимого груза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Лёгкость конструкции и как следствие сильная зависимость от погодных условий.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Маленькая скорость зарядки батарей их-за выбранного метода зарядки(беспроводная индукционная).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6" name="TextBox 48"/>
          <p:cNvSpPr/>
          <p:nvPr/>
        </p:nvSpPr>
        <p:spPr>
          <a:xfrm>
            <a:off x="4860000" y="5040000"/>
            <a:ext cx="449964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Дрон разработанный компанией Google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Наше решение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Рисунок 50" descr=""/>
          <p:cNvPicPr/>
          <p:nvPr/>
        </p:nvPicPr>
        <p:blipFill>
          <a:blip r:embed="rId1"/>
          <a:stretch/>
        </p:blipFill>
        <p:spPr>
          <a:xfrm>
            <a:off x="900000" y="1670040"/>
            <a:ext cx="8119440" cy="3009600"/>
          </a:xfrm>
          <a:prstGeom prst="rect">
            <a:avLst/>
          </a:prstGeom>
          <a:ln w="0">
            <a:noFill/>
          </a:ln>
        </p:spPr>
      </p:pic>
      <p:sp>
        <p:nvSpPr>
          <p:cNvPr id="169" name="TextBox 51"/>
          <p:cNvSpPr/>
          <p:nvPr/>
        </p:nvSpPr>
        <p:spPr>
          <a:xfrm>
            <a:off x="4140000" y="5040000"/>
            <a:ext cx="1690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Эскиз проекта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Этапы разработки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53"/>
          <p:cNvSpPr/>
          <p:nvPr/>
        </p:nvSpPr>
        <p:spPr>
          <a:xfrm>
            <a:off x="180000" y="1260000"/>
            <a:ext cx="9719640" cy="41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1) Разработка конструкции БПЛА, сборка первого аппарата с электроникой применяемой в обычных любительских радиомоделях с целью проверки работоспособности данной конструкции. Доработка конструкции.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2) Разработка собственной электроники(печатных плат с требуемым функционалом и надёжностью).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3) Разработка собственного программного обеспечения.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Рисунок 55" descr=""/>
          <p:cNvPicPr/>
          <p:nvPr/>
        </p:nvPicPr>
        <p:blipFill>
          <a:blip r:embed="rId1"/>
          <a:stretch/>
        </p:blipFill>
        <p:spPr>
          <a:xfrm>
            <a:off x="4756680" y="2671200"/>
            <a:ext cx="5323680" cy="2999160"/>
          </a:xfrm>
          <a:prstGeom prst="rect">
            <a:avLst/>
          </a:prstGeom>
          <a:ln w="0">
            <a:noFill/>
          </a:ln>
        </p:spPr>
      </p:pic>
      <p:pic>
        <p:nvPicPr>
          <p:cNvPr id="173" name="Рисунок 56" descr=""/>
          <p:cNvPicPr/>
          <p:nvPr/>
        </p:nvPicPr>
        <p:blipFill>
          <a:blip r:embed="rId2"/>
          <a:stretch/>
        </p:blipFill>
        <p:spPr>
          <a:xfrm>
            <a:off x="5169600" y="0"/>
            <a:ext cx="4910760" cy="2908440"/>
          </a:xfrm>
          <a:prstGeom prst="rect">
            <a:avLst/>
          </a:prstGeom>
          <a:ln w="0">
            <a:noFill/>
          </a:ln>
        </p:spPr>
      </p:pic>
      <p:pic>
        <p:nvPicPr>
          <p:cNvPr id="174" name="Рисунок 57" descr=""/>
          <p:cNvPicPr/>
          <p:nvPr/>
        </p:nvPicPr>
        <p:blipFill>
          <a:blip r:embed="rId3"/>
          <a:stretch/>
        </p:blipFill>
        <p:spPr>
          <a:xfrm>
            <a:off x="0" y="2908800"/>
            <a:ext cx="4756320" cy="2761560"/>
          </a:xfrm>
          <a:prstGeom prst="rect">
            <a:avLst/>
          </a:prstGeom>
          <a:ln w="0">
            <a:noFill/>
          </a:ln>
        </p:spPr>
      </p:pic>
      <p:pic>
        <p:nvPicPr>
          <p:cNvPr id="175" name="Рисунок 4" descr=""/>
          <p:cNvPicPr/>
          <p:nvPr/>
        </p:nvPicPr>
        <p:blipFill>
          <a:blip r:embed="rId4"/>
          <a:stretch/>
        </p:blipFill>
        <p:spPr>
          <a:xfrm>
            <a:off x="0" y="0"/>
            <a:ext cx="5169240" cy="290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Рисунок 58" descr=""/>
          <p:cNvPicPr/>
          <p:nvPr/>
        </p:nvPicPr>
        <p:blipFill>
          <a:blip r:embed="rId1"/>
          <a:stretch/>
        </p:blipFill>
        <p:spPr>
          <a:xfrm>
            <a:off x="0" y="-720"/>
            <a:ext cx="5058360" cy="2849760"/>
          </a:xfrm>
          <a:prstGeom prst="rect">
            <a:avLst/>
          </a:prstGeom>
          <a:ln w="0">
            <a:noFill/>
          </a:ln>
        </p:spPr>
      </p:pic>
      <p:pic>
        <p:nvPicPr>
          <p:cNvPr id="177" name="Рисунок 59" descr=""/>
          <p:cNvPicPr/>
          <p:nvPr/>
        </p:nvPicPr>
        <p:blipFill>
          <a:blip r:embed="rId2"/>
          <a:stretch/>
        </p:blipFill>
        <p:spPr>
          <a:xfrm>
            <a:off x="5021640" y="-720"/>
            <a:ext cx="5058720" cy="2849760"/>
          </a:xfrm>
          <a:prstGeom prst="rect">
            <a:avLst/>
          </a:prstGeom>
          <a:ln w="0">
            <a:noFill/>
          </a:ln>
        </p:spPr>
      </p:pic>
      <p:pic>
        <p:nvPicPr>
          <p:cNvPr id="178" name="Рисунок 60" descr=""/>
          <p:cNvPicPr/>
          <p:nvPr/>
        </p:nvPicPr>
        <p:blipFill>
          <a:blip r:embed="rId3"/>
          <a:stretch/>
        </p:blipFill>
        <p:spPr>
          <a:xfrm>
            <a:off x="-360" y="2849400"/>
            <a:ext cx="5004360" cy="2820960"/>
          </a:xfrm>
          <a:prstGeom prst="rect">
            <a:avLst/>
          </a:prstGeom>
          <a:ln w="0">
            <a:noFill/>
          </a:ln>
        </p:spPr>
      </p:pic>
      <p:pic>
        <p:nvPicPr>
          <p:cNvPr id="179" name="Рисунок 61" descr=""/>
          <p:cNvPicPr/>
          <p:nvPr/>
        </p:nvPicPr>
        <p:blipFill>
          <a:blip r:embed="rId4"/>
          <a:stretch/>
        </p:blipFill>
        <p:spPr>
          <a:xfrm>
            <a:off x="5004360" y="2849400"/>
            <a:ext cx="5058360" cy="282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Прямоугольник 1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rgbClr val="97a5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Рисунок 62" descr=""/>
          <p:cNvPicPr/>
          <p:nvPr/>
        </p:nvPicPr>
        <p:blipFill>
          <a:blip r:embed="rId1"/>
          <a:stretch/>
        </p:blipFill>
        <p:spPr>
          <a:xfrm>
            <a:off x="0" y="0"/>
            <a:ext cx="5579640" cy="2968200"/>
          </a:xfrm>
          <a:prstGeom prst="rect">
            <a:avLst/>
          </a:prstGeom>
          <a:ln w="0">
            <a:noFill/>
          </a:ln>
        </p:spPr>
      </p:pic>
      <p:pic>
        <p:nvPicPr>
          <p:cNvPr id="182" name="Рисунок 63" descr=""/>
          <p:cNvPicPr/>
          <p:nvPr/>
        </p:nvPicPr>
        <p:blipFill>
          <a:blip r:embed="rId2"/>
          <a:stretch/>
        </p:blipFill>
        <p:spPr>
          <a:xfrm>
            <a:off x="0" y="2968560"/>
            <a:ext cx="5507640" cy="2701800"/>
          </a:xfrm>
          <a:prstGeom prst="rect">
            <a:avLst/>
          </a:prstGeom>
          <a:ln w="0">
            <a:noFill/>
          </a:ln>
        </p:spPr>
      </p:pic>
      <p:pic>
        <p:nvPicPr>
          <p:cNvPr id="183" name="Рисунок 64" descr=""/>
          <p:cNvPicPr/>
          <p:nvPr/>
        </p:nvPicPr>
        <p:blipFill>
          <a:blip r:embed="rId3"/>
          <a:stretch/>
        </p:blipFill>
        <p:spPr>
          <a:xfrm>
            <a:off x="5508000" y="0"/>
            <a:ext cx="4572360" cy="29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Рисунок 65" descr=""/>
          <p:cNvPicPr/>
          <p:nvPr/>
        </p:nvPicPr>
        <p:blipFill>
          <a:blip r:embed="rId1"/>
          <a:stretch/>
        </p:blipFill>
        <p:spPr>
          <a:xfrm>
            <a:off x="0" y="0"/>
            <a:ext cx="5058360" cy="2849760"/>
          </a:xfrm>
          <a:prstGeom prst="rect">
            <a:avLst/>
          </a:prstGeom>
          <a:ln w="0">
            <a:noFill/>
          </a:ln>
        </p:spPr>
      </p:pic>
      <p:pic>
        <p:nvPicPr>
          <p:cNvPr id="185" name="Рисунок 66" descr=""/>
          <p:cNvPicPr/>
          <p:nvPr/>
        </p:nvPicPr>
        <p:blipFill>
          <a:blip r:embed="rId2"/>
          <a:stretch/>
        </p:blipFill>
        <p:spPr>
          <a:xfrm>
            <a:off x="5022000" y="-14760"/>
            <a:ext cx="5058360" cy="2849760"/>
          </a:xfrm>
          <a:prstGeom prst="rect">
            <a:avLst/>
          </a:prstGeom>
          <a:ln w="0">
            <a:noFill/>
          </a:ln>
        </p:spPr>
      </p:pic>
      <p:pic>
        <p:nvPicPr>
          <p:cNvPr id="186" name="Рисунок 67" descr=""/>
          <p:cNvPicPr/>
          <p:nvPr/>
        </p:nvPicPr>
        <p:blipFill>
          <a:blip r:embed="rId3"/>
          <a:stretch/>
        </p:blipFill>
        <p:spPr>
          <a:xfrm>
            <a:off x="0" y="2750400"/>
            <a:ext cx="6875640" cy="2919960"/>
          </a:xfrm>
          <a:prstGeom prst="rect">
            <a:avLst/>
          </a:prstGeom>
          <a:ln w="0">
            <a:noFill/>
          </a:ln>
        </p:spPr>
      </p:pic>
      <p:pic>
        <p:nvPicPr>
          <p:cNvPr id="187" name="Рисунок 68" descr=""/>
          <p:cNvPicPr/>
          <p:nvPr/>
        </p:nvPicPr>
        <p:blipFill>
          <a:blip r:embed="rId4"/>
          <a:stretch/>
        </p:blipFill>
        <p:spPr>
          <a:xfrm>
            <a:off x="6876000" y="2835360"/>
            <a:ext cx="3204360" cy="283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Application>LibreOffice/7.2.2.2$Windows_X86_64 LibreOffice_project/02b2acce88a210515b4a5bb2e46cbfb63fe97d56</Application>
  <AppVersion>15.0000</AppVersion>
  <Words>164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2021-12-26T23:29:20Z</dcterms:created>
  <dc:creator/>
  <dc:description/>
  <dc:language>ru-RU</dc:language>
  <cp:lastModifiedBy/>
  <dcterms:modified xsi:type="dcterms:W3CDTF">2021-12-27T09:00:03Z</dcterms:modified>
  <cp:revision>11</cp:revision>
  <dc:subject/>
  <dc:title>БПЛА для доставки товаров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Произвольный</vt:lpwstr>
  </property>
  <property fmtid="{D5CDD505-2E9C-101B-9397-08002B2CF9AE}" pid="4" name="Slides">
    <vt:i4>17</vt:i4>
  </property>
</Properties>
</file>